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2885-6E55-4E64-A363-879AB6D6DE3C}" type="datetimeFigureOut">
              <a:rPr lang="nb-NO" smtClean="0"/>
              <a:t>26.04.2017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AFCE2-4EB3-4D5E-9F02-C87507296F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6003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2885-6E55-4E64-A363-879AB6D6DE3C}" type="datetimeFigureOut">
              <a:rPr lang="nb-NO" smtClean="0"/>
              <a:t>26.04.2017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AFCE2-4EB3-4D5E-9F02-C87507296F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0617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2885-6E55-4E64-A363-879AB6D6DE3C}" type="datetimeFigureOut">
              <a:rPr lang="nb-NO" smtClean="0"/>
              <a:t>26.04.2017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AFCE2-4EB3-4D5E-9F02-C87507296F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3430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2885-6E55-4E64-A363-879AB6D6DE3C}" type="datetimeFigureOut">
              <a:rPr lang="nb-NO" smtClean="0"/>
              <a:t>26.04.2017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AFCE2-4EB3-4D5E-9F02-C87507296F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680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2885-6E55-4E64-A363-879AB6D6DE3C}" type="datetimeFigureOut">
              <a:rPr lang="nb-NO" smtClean="0"/>
              <a:t>26.04.2017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AFCE2-4EB3-4D5E-9F02-C87507296F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8701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2885-6E55-4E64-A363-879AB6D6DE3C}" type="datetimeFigureOut">
              <a:rPr lang="nb-NO" smtClean="0"/>
              <a:t>26.04.2017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AFCE2-4EB3-4D5E-9F02-C87507296F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1344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2885-6E55-4E64-A363-879AB6D6DE3C}" type="datetimeFigureOut">
              <a:rPr lang="nb-NO" smtClean="0"/>
              <a:t>26.04.2017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AFCE2-4EB3-4D5E-9F02-C87507296F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97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2885-6E55-4E64-A363-879AB6D6DE3C}" type="datetimeFigureOut">
              <a:rPr lang="nb-NO" smtClean="0"/>
              <a:t>26.04.2017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AFCE2-4EB3-4D5E-9F02-C87507296F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6350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2885-6E55-4E64-A363-879AB6D6DE3C}" type="datetimeFigureOut">
              <a:rPr lang="nb-NO" smtClean="0"/>
              <a:t>26.04.2017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AFCE2-4EB3-4D5E-9F02-C87507296F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0020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2885-6E55-4E64-A363-879AB6D6DE3C}" type="datetimeFigureOut">
              <a:rPr lang="nb-NO" smtClean="0"/>
              <a:t>26.04.2017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AFCE2-4EB3-4D5E-9F02-C87507296F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102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2885-6E55-4E64-A363-879AB6D6DE3C}" type="datetimeFigureOut">
              <a:rPr lang="nb-NO" smtClean="0"/>
              <a:t>26.04.2017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AFCE2-4EB3-4D5E-9F02-C87507296F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2925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12885-6E55-4E64-A363-879AB6D6DE3C}" type="datetimeFigureOut">
              <a:rPr lang="nb-NO" smtClean="0"/>
              <a:t>26.04.2017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AFCE2-4EB3-4D5E-9F02-C87507296F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9167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/>
          <a:srcRect l="32202" t="13719" r="19546" b="19762"/>
          <a:stretch/>
        </p:blipFill>
        <p:spPr>
          <a:xfrm>
            <a:off x="663542" y="349969"/>
            <a:ext cx="7797878" cy="6043842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2843561" y="371251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1</a:t>
            </a:r>
            <a:endParaRPr lang="nb-NO" sz="2400" b="1" dirty="0">
              <a:solidFill>
                <a:srgbClr val="FF0000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4030190" y="513601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5</a:t>
            </a:r>
            <a:endParaRPr lang="nb-NO" sz="2400" b="1" dirty="0">
              <a:solidFill>
                <a:srgbClr val="FF0000"/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4062204" y="484278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4</a:t>
            </a:r>
            <a:endParaRPr lang="nb-NO" sz="2400" b="1" dirty="0">
              <a:solidFill>
                <a:srgbClr val="FF0000"/>
              </a:solidFill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3013640" y="461195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4847063" y="513699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>
                <a:solidFill>
                  <a:srgbClr val="FF0000"/>
                </a:solidFill>
              </a:rPr>
              <a:t>6</a:t>
            </a:r>
            <a:endParaRPr lang="nb-NO" sz="2400" b="1" dirty="0">
              <a:solidFill>
                <a:srgbClr val="FF0000"/>
              </a:solidFill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8564136" y="1215483"/>
            <a:ext cx="3578544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1: Parkering Mjøndalen Barneskole </a:t>
            </a:r>
            <a:br>
              <a:rPr lang="nb-NO" b="1" dirty="0" smtClean="0"/>
            </a:br>
            <a:r>
              <a:rPr lang="nb-NO" sz="1400" dirty="0" smtClean="0"/>
              <a:t>(for de som skal spille på Isachsen Stadion)</a:t>
            </a:r>
          </a:p>
          <a:p>
            <a:endParaRPr lang="nb-NO" sz="1400" dirty="0"/>
          </a:p>
          <a:p>
            <a:r>
              <a:rPr lang="nb-NO" sz="2000" b="1" dirty="0" smtClean="0"/>
              <a:t>2: </a:t>
            </a:r>
            <a:r>
              <a:rPr lang="nb-NO" sz="2000" b="1" dirty="0" smtClean="0"/>
              <a:t>Parkering Isachsen </a:t>
            </a:r>
            <a:r>
              <a:rPr lang="nb-NO" sz="2000" b="1" dirty="0" smtClean="0"/>
              <a:t>Stadion </a:t>
            </a:r>
            <a:r>
              <a:rPr lang="nb-NO" sz="1400" dirty="0" smtClean="0"/>
              <a:t/>
            </a:r>
            <a:br>
              <a:rPr lang="nb-NO" sz="1400" dirty="0" smtClean="0"/>
            </a:br>
            <a:r>
              <a:rPr lang="nb-NO" sz="1400" dirty="0"/>
              <a:t>(for de som skal spille på Isachsen Stadion)</a:t>
            </a:r>
            <a:endParaRPr lang="nb-NO" sz="1400" dirty="0" smtClean="0"/>
          </a:p>
          <a:p>
            <a:endParaRPr lang="nb-NO" sz="1400" dirty="0"/>
          </a:p>
          <a:p>
            <a:r>
              <a:rPr lang="nb-NO" sz="2000" b="1" dirty="0" smtClean="0"/>
              <a:t>3: </a:t>
            </a:r>
            <a:r>
              <a:rPr lang="nb-NO" sz="2000" b="1" dirty="0"/>
              <a:t>Isachsen Stadion </a:t>
            </a:r>
            <a:r>
              <a:rPr lang="nb-NO" sz="2000" dirty="0"/>
              <a:t/>
            </a:r>
            <a:br>
              <a:rPr lang="nb-NO" sz="2000" dirty="0"/>
            </a:br>
            <a:r>
              <a:rPr lang="nb-NO" sz="1400" dirty="0"/>
              <a:t>(inngang er retning MIF-huset)</a:t>
            </a:r>
          </a:p>
          <a:p>
            <a:endParaRPr lang="nb-NO" sz="2000" b="1" dirty="0"/>
          </a:p>
          <a:p>
            <a:r>
              <a:rPr lang="nb-NO" sz="2000" b="1" dirty="0" smtClean="0"/>
              <a:t>4: </a:t>
            </a:r>
            <a:r>
              <a:rPr lang="nb-NO" sz="2000" b="1" dirty="0" smtClean="0"/>
              <a:t>Mjøndalshallen </a:t>
            </a:r>
            <a:r>
              <a:rPr lang="nb-NO" sz="1400" dirty="0" smtClean="0"/>
              <a:t/>
            </a:r>
            <a:br>
              <a:rPr lang="nb-NO" sz="1400" dirty="0" smtClean="0"/>
            </a:br>
            <a:r>
              <a:rPr lang="nb-NO" sz="1400" dirty="0" smtClean="0"/>
              <a:t>(inngang er retning </a:t>
            </a:r>
            <a:r>
              <a:rPr lang="nb-NO" sz="1400" dirty="0" err="1" smtClean="0"/>
              <a:t>Hagatjernsvn</a:t>
            </a:r>
            <a:r>
              <a:rPr lang="nb-NO" sz="1400" dirty="0" smtClean="0"/>
              <a:t>)</a:t>
            </a:r>
          </a:p>
          <a:p>
            <a:endParaRPr lang="nb-NO" sz="1400" dirty="0"/>
          </a:p>
          <a:p>
            <a:r>
              <a:rPr lang="nb-NO" sz="2000" b="1" dirty="0"/>
              <a:t>5</a:t>
            </a:r>
            <a:r>
              <a:rPr lang="nb-NO" sz="2000" b="1" dirty="0" smtClean="0"/>
              <a:t>: </a:t>
            </a:r>
            <a:r>
              <a:rPr lang="nb-NO" sz="2000" b="1" dirty="0" smtClean="0"/>
              <a:t>Parkering  </a:t>
            </a:r>
            <a:r>
              <a:rPr lang="nb-NO" sz="1400" dirty="0" smtClean="0"/>
              <a:t/>
            </a:r>
            <a:br>
              <a:rPr lang="nb-NO" sz="1400" dirty="0" smtClean="0"/>
            </a:br>
            <a:r>
              <a:rPr lang="nb-NO" sz="1400" dirty="0" smtClean="0"/>
              <a:t>(for de som skal spille i Mjøndalshallen)</a:t>
            </a:r>
          </a:p>
          <a:p>
            <a:endParaRPr lang="nb-NO" sz="1400" dirty="0" smtClean="0"/>
          </a:p>
        </p:txBody>
      </p:sp>
      <p:sp>
        <p:nvSpPr>
          <p:cNvPr id="13" name="TekstSylinder 12"/>
          <p:cNvSpPr txBox="1"/>
          <p:nvPr/>
        </p:nvSpPr>
        <p:spPr>
          <a:xfrm>
            <a:off x="3401574" y="439027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>
                <a:solidFill>
                  <a:srgbClr val="FF0000"/>
                </a:solidFill>
              </a:rPr>
              <a:t>3</a:t>
            </a:r>
            <a:endParaRPr lang="nb-NO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17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11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Stian Nedberg</dc:creator>
  <cp:lastModifiedBy>Stian Nedberg</cp:lastModifiedBy>
  <cp:revision>5</cp:revision>
  <dcterms:created xsi:type="dcterms:W3CDTF">2015-10-11T15:35:36Z</dcterms:created>
  <dcterms:modified xsi:type="dcterms:W3CDTF">2017-04-26T21:23:23Z</dcterms:modified>
</cp:coreProperties>
</file>